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4" r:id="rId4"/>
    <p:sldId id="288" r:id="rId5"/>
    <p:sldId id="266" r:id="rId6"/>
    <p:sldId id="289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ECFF"/>
    <a:srgbClr val="FF9999"/>
    <a:srgbClr val="FF9933"/>
    <a:srgbClr val="33CC33"/>
    <a:srgbClr val="66FF99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20" y="1500174"/>
            <a:ext cx="84249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Мастер- класс «Новые подходы к моделированию и организации образовательной деятельности в МКДОУ детский сад № 26»</a:t>
            </a:r>
            <a:endParaRPr lang="ru-RU" sz="4000" dirty="0">
              <a:solidFill>
                <a:srgbClr val="7030A0"/>
              </a:solidFill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532" y="58396"/>
            <a:ext cx="84249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ДЕТСКИЙ САД КОМБИНИРОВАННОГО ВИДА № 26 СТАНИЦЫ ПАВЛОВСКОЙ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0676" y="5373216"/>
            <a:ext cx="40147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Плазь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65593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900igr.net/up/datas/56718/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9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77489"/>
            <a:ext cx="8856984" cy="6592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Модернизация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дошкольного образования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Пользователь\Desktop\ФОТО 2021\День смеха\IMG-20210402-WA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71546"/>
            <a:ext cx="3607593" cy="4810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Picture 3" descr="C:\Users\Пользователь\Desktop\ФОТО 2021\День смеха\IMG-20210401-WA00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1330" y="1071546"/>
            <a:ext cx="3607587" cy="48101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927944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9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Совместная деятельность «Мы вместе»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IMG-20190423-WA0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00174"/>
            <a:ext cx="3690931" cy="2768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-20190426-WA00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500174"/>
            <a:ext cx="3619526" cy="27146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-20190426-WA00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3929066"/>
            <a:ext cx="3524275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-20190423-WA002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3929066"/>
            <a:ext cx="3571868" cy="2678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08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77489"/>
            <a:ext cx="8856984" cy="6592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МОДЕЛЕЙ НЕДЕЛИ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11125_140540_5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5014812" cy="3456384"/>
          </a:xfrm>
          <a:prstGeom prst="rect">
            <a:avLst/>
          </a:prstGeom>
        </p:spPr>
      </p:pic>
      <p:pic>
        <p:nvPicPr>
          <p:cNvPr id="6" name="Рисунок 5" descr="IMG_20211125_141211_4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764703"/>
            <a:ext cx="4067944" cy="3946915"/>
          </a:xfrm>
          <a:prstGeom prst="rect">
            <a:avLst/>
          </a:prstGeom>
        </p:spPr>
      </p:pic>
      <p:pic>
        <p:nvPicPr>
          <p:cNvPr id="7" name="Рисунок 6" descr="IMG_20211125_142931_47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789040"/>
            <a:ext cx="4606380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7767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08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IMG_20211125_140656_7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79127" cy="3233214"/>
          </a:xfrm>
        </p:spPr>
      </p:pic>
      <p:pic>
        <p:nvPicPr>
          <p:cNvPr id="6" name="Рисунок 5" descr="IMG_20211125_141100_8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59386" y="3040837"/>
            <a:ext cx="5384614" cy="38171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alli.com.tr/img/slides/slide-b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3508" y="515217"/>
            <a:ext cx="8856984" cy="6592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285860"/>
            <a:ext cx="7215238" cy="4810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24889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Совместная деятельность «Мы вместе»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плазма</dc:creator>
  <cp:lastModifiedBy>User</cp:lastModifiedBy>
  <cp:revision>40</cp:revision>
  <dcterms:created xsi:type="dcterms:W3CDTF">2016-04-14T16:35:06Z</dcterms:created>
  <dcterms:modified xsi:type="dcterms:W3CDTF">2021-11-25T14:57:30Z</dcterms:modified>
</cp:coreProperties>
</file>